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5EC8-9063-46AB-8DAB-226469FB6B80}" type="datetimeFigureOut">
              <a:rPr lang="tr-TR" smtClean="0"/>
              <a:t>29.5.2015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B1019-F9B9-488E-A970-9F45A8CB689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5EC8-9063-46AB-8DAB-226469FB6B80}" type="datetimeFigureOut">
              <a:rPr lang="tr-TR" smtClean="0"/>
              <a:t>29.5.2015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B1019-F9B9-488E-A970-9F45A8CB689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5EC8-9063-46AB-8DAB-226469FB6B80}" type="datetimeFigureOut">
              <a:rPr lang="tr-TR" smtClean="0"/>
              <a:t>29.5.2015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B1019-F9B9-488E-A970-9F45A8CB689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5EC8-9063-46AB-8DAB-226469FB6B80}" type="datetimeFigureOut">
              <a:rPr lang="tr-TR" smtClean="0"/>
              <a:t>29.5.2015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B1019-F9B9-488E-A970-9F45A8CB689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5EC8-9063-46AB-8DAB-226469FB6B80}" type="datetimeFigureOut">
              <a:rPr lang="tr-TR" smtClean="0"/>
              <a:t>29.5.2015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B1019-F9B9-488E-A970-9F45A8CB689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5EC8-9063-46AB-8DAB-226469FB6B80}" type="datetimeFigureOut">
              <a:rPr lang="tr-TR" smtClean="0"/>
              <a:t>29.5.2015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B1019-F9B9-488E-A970-9F45A8CB689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5EC8-9063-46AB-8DAB-226469FB6B80}" type="datetimeFigureOut">
              <a:rPr lang="tr-TR" smtClean="0"/>
              <a:t>29.5.2015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B1019-F9B9-488E-A970-9F45A8CB689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5EC8-9063-46AB-8DAB-226469FB6B80}" type="datetimeFigureOut">
              <a:rPr lang="tr-TR" smtClean="0"/>
              <a:t>29.5.2015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B1019-F9B9-488E-A970-9F45A8CB689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5EC8-9063-46AB-8DAB-226469FB6B80}" type="datetimeFigureOut">
              <a:rPr lang="tr-TR" smtClean="0"/>
              <a:t>29.5.2015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B1019-F9B9-488E-A970-9F45A8CB689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5EC8-9063-46AB-8DAB-226469FB6B80}" type="datetimeFigureOut">
              <a:rPr lang="tr-TR" smtClean="0"/>
              <a:t>29.5.2015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B1019-F9B9-488E-A970-9F45A8CB689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845EC8-9063-46AB-8DAB-226469FB6B80}" type="datetimeFigureOut">
              <a:rPr lang="tr-TR" smtClean="0"/>
              <a:t>29.5.2015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FB1019-F9B9-488E-A970-9F45A8CB689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45EC8-9063-46AB-8DAB-226469FB6B80}" type="datetimeFigureOut">
              <a:rPr lang="tr-TR" smtClean="0"/>
              <a:t>29.5.2015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FB1019-F9B9-488E-A970-9F45A8CB6892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77834" y="0"/>
            <a:ext cx="5166166" cy="1556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734" y="333786"/>
            <a:ext cx="3942662" cy="5903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2708" y="1772816"/>
            <a:ext cx="513579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Ekran Gösterisi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2" baseType="lpstr">
      <vt:lpstr>Ofis Teması</vt:lpstr>
      <vt:lpstr>Slayt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Zergül</dc:creator>
  <cp:lastModifiedBy>Zergül</cp:lastModifiedBy>
  <cp:revision>1</cp:revision>
  <dcterms:created xsi:type="dcterms:W3CDTF">2015-05-29T08:58:18Z</dcterms:created>
  <dcterms:modified xsi:type="dcterms:W3CDTF">2015-05-29T09:04:23Z</dcterms:modified>
</cp:coreProperties>
</file>